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3" r:id="rId3"/>
    <p:sldId id="326" r:id="rId4"/>
    <p:sldId id="274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275" r:id="rId18"/>
    <p:sldId id="301" r:id="rId19"/>
    <p:sldId id="302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26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90" autoAdjust="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7EC5D-BBFE-47EB-9643-5CC509F41868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67343-4787-4F4F-8F43-C8B50AD3A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81262-2D68-4DC9-B972-94A56A5C3592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1AC06-4BCF-40CB-B185-EE0F3E1A39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F076C-2178-4A8A-B075-6B1410C2F051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53958-D72C-49E2-9848-082E4C817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B98C1-60AB-4485-B711-D840C60210F5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2836B-FBD7-4694-BCD7-2159A9D0F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309E-5A76-44AD-9586-7742F8BADAC6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316D8-9F46-48E6-BF50-54661CBAE7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A2A45-7045-4B57-B815-D983C2A0EC8C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56872-82BD-4CE9-90F4-680AE3C7B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7973B-AAA4-4A2D-8299-D17AA3247206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B72CF-92D1-4AC5-97D1-74E510343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E91AB-71E5-4961-B8FF-B6B4D4E63B88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16E61-C965-42BD-B8DC-03F22A7BB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61299-1628-4D37-B95C-7BF58493DA63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46EC6-2128-4119-99A2-294A339DCC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41A16-C4D0-4CCF-AA9D-6624493A31BC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0A2A-A272-43C9-90F6-FD000CFD1A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4D00C-C956-49AE-988D-073F5511F2C3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1F793-2E2C-4797-BCB1-ADC84C56C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763102F-63A9-4DFA-9C74-820D22210D66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154895-9269-4E91-BA43-6FF93D261A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259632" y="1412776"/>
            <a:ext cx="69847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4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Ш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А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Р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Arial" pitchFamily="34" charset="0"/>
                <a:cs typeface="Arial" pitchFamily="34" charset="0"/>
              </a:rPr>
              <a:t>А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Д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2852936"/>
            <a:ext cx="3197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«Па —ром».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1619672" y="2081754"/>
            <a:ext cx="7272808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9752" tIns="45720" rIns="974418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62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	Мой первый слог — предлог,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62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И во втором мы проживем все лето,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62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А целое от нас и вас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62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    Давно уж ждет ответа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2780928"/>
            <a:ext cx="3345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0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«За — дача».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2339752" y="2297778"/>
            <a:ext cx="44644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62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	Начало — голос  птицы,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Конец на дне пруда,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62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А целое в музее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62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Найдете без труда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2780928"/>
            <a:ext cx="3627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76250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«Кар — тина».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1835696" y="2225770"/>
            <a:ext cx="58326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Первый слог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найдешь средь нот,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А второе — бык несет.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Хочешь целое найти,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Так ищи его в пути.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75856" y="2636912"/>
            <a:ext cx="3179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«До - рога».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1835696" y="1268760"/>
            <a:ext cx="5796136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	Мое начало есть в свинце,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И в серебре, и в стали,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А корабли в моем конце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Вчера к причалу стали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И если дружен ты со мной,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Настойчив в тренировках,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Ты будешь в холод, в дождь и зной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Выносливым и ловким.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636912"/>
            <a:ext cx="3325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«С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— </a:t>
            </a: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порт».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2627784" y="1700808"/>
            <a:ext cx="4824536" cy="3046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8. 	Мой первый слог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Найдешь тогда,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Когда в котле,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Кипит вода,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Местоименье — слог второй,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А в целом —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Школьный столик твой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87624" y="832354"/>
            <a:ext cx="698477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4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Шарады</a:t>
            </a:r>
          </a:p>
          <a:p>
            <a:pPr marL="0" marR="0" lvl="0" indent="444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indent="4445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Одна разновидность головоломок называется «шарада». Составные части шарады - отдельные маленькие слова, из которых в сумме складывается слово побольше. Для загадки-шарады дается описание каждый ее части, а потом — смысл всего слова.</a:t>
            </a:r>
          </a:p>
          <a:p>
            <a:pPr marL="0" marR="0" lvl="0" indent="444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Слово «шарада» произошло от французского «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charade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— слово, которое нужно найти. Это последнее слово-отгадка разбито на части, имеющие самостоятельное значение. И не всегда при этом слово разбивается по слогам. Вот, например, слово «виноград» можно разбить на два - «вино» и «град». Каждая часть главного слова зашифрована, обычно также стихотворными строчками. Шарады описаны еще в античной литературе, а своего расцвета они достигли, в салонной культуре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XVII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XVIH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веков, а затем из литературы исчезли, сохранившись только в качестве игры.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780928"/>
            <a:ext cx="3382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Ответ; «Пар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— </a:t>
            </a: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ты».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1403648" y="2060848"/>
            <a:ext cx="6552728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9.	Из писка птиц мой первый слог возьмите,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Второй — с бараньей головы.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Откройте печь и там найдите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То, что не раз едали вы.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2708920"/>
            <a:ext cx="3223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«Пи — рог».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1907704" y="764704"/>
            <a:ext cx="590465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10.	Начало. Где его найти?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Оно – как водится – в пути: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Движений быстрых череда,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Но – не ходьба и не езда…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В середине –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Гласная идет,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А следом –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Жмот наоборот.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Отгадка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На виду теперь –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И несомненно,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Это – зверь…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2780928"/>
            <a:ext cx="4260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«Бег – е - мот».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2627784" y="1412776"/>
            <a:ext cx="460851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49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1.Вы проверьте сами,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9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Коль не верите: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9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К супу – букву «м»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9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Добавьте спереди.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9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Тут же, всем и каждому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9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Знакомое,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9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Явится в ответе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9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Насекомое.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4950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2564904"/>
            <a:ext cx="28608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«М - уха».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  <a:t>Всем спасибо!</a:t>
            </a:r>
            <a:endParaRPr lang="ru-RU" sz="6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547664" y="1361380"/>
            <a:ext cx="655272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4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Вот, например, как в стихах можно зашифровать слово «па­рус»: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4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Три буквы облаками реют: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4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Две видны на лице мужском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4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целое порой белеет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4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 тумане моря голубом».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еще примеры слов-загадок для шарад: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фа-соль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за-дача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верх-ушки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кипа-рис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Мел-и-тополь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бал-а-лайка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пол-оса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бар-сук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вол-окно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кара-мель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пар-ус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вино-град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бой-кот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Может быть, вы сами попробуете придумать к ним задания? Только учтите, что для шарад используются не любые слова, а существительные в именительном падеже.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2636912"/>
            <a:ext cx="5109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А пока - отгадывайте то, что есть.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2051720" y="2153762"/>
            <a:ext cx="57606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2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35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	Начало деревом зовется,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Конец — читатели мои,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22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35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Здесь в книге целое найдется,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22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35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И в каждой строчке есть они.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2780928"/>
            <a:ext cx="3337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122238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«Бук — вы».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1331640" y="2297778"/>
            <a:ext cx="684076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35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	Первый слог в удивлении я восклицаю,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Второй слог я с книжной полки снимаю,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Когда же первый со вторым соединится,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То получится мельчайшая частица.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2852936"/>
            <a:ext cx="3090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Ответ: «А — том»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1907704" y="2009746"/>
            <a:ext cx="5472608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35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	Часть танца — слог мой первый,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Вино — мой слог второй,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35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На целом перевозят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35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Чрез реку бечевой.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35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392</Words>
  <Application>Microsoft Office PowerPoint</Application>
  <PresentationFormat>Экран (4:3)</PresentationFormat>
  <Paragraphs>75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Всем спасибо!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</dc:title>
  <dc:creator>Ольга</dc:creator>
  <cp:lastModifiedBy>Семина  Эльвира</cp:lastModifiedBy>
  <cp:revision>31</cp:revision>
  <dcterms:modified xsi:type="dcterms:W3CDTF">2020-04-27T06:53:05Z</dcterms:modified>
</cp:coreProperties>
</file>